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87BE"/>
    <a:srgbClr val="A3ACD4"/>
    <a:srgbClr val="69A6D7"/>
    <a:srgbClr val="3A58A3"/>
    <a:srgbClr val="B74555"/>
    <a:srgbClr val="A785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20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3964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09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12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106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82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435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056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52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19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735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9C61-6E04-4168-A0A3-B16BC2286D9D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5C3F1-084E-4954-AA5E-996ACCD400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90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47979" y="1660177"/>
            <a:ext cx="7312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Региональный смотр-конкурс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государственных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бюджетных учреждений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дополнительного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образования детей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Лидеры дополнительного образования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детей</a:t>
            </a:r>
          </a:p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Санкт-Петербурга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»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8331095" y="108048"/>
            <a:ext cx="3517194" cy="1283008"/>
            <a:chOff x="7319418" y="49612"/>
            <a:chExt cx="4619662" cy="1643645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8542" y="134661"/>
              <a:ext cx="1290538" cy="1360660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418" y="226655"/>
              <a:ext cx="1289561" cy="1289561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6938" y="49612"/>
              <a:ext cx="1643645" cy="1643645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4247979" y="5030974"/>
            <a:ext cx="6971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Стратегическое направление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(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у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казать)</a:t>
            </a:r>
            <a:endParaRPr lang="ru-RU" i="1" dirty="0">
              <a:solidFill>
                <a:schemeClr val="accent1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47979" y="5468144"/>
            <a:ext cx="6844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Полное название учреждения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ahnschrift SemiBold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47979" y="3569546"/>
            <a:ext cx="73129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7487BE"/>
                </a:solidFill>
                <a:latin typeface="Bahnschrift SemiBold" panose="020B0502040204020203" pitchFamily="34" charset="0"/>
              </a:rPr>
              <a:t>I </a:t>
            </a:r>
            <a:r>
              <a:rPr lang="ru-RU" sz="2200" dirty="0" smtClean="0">
                <a:solidFill>
                  <a:srgbClr val="7487BE"/>
                </a:solidFill>
                <a:latin typeface="Bahnschrift SemiBold" panose="020B0502040204020203" pitchFamily="34" charset="0"/>
              </a:rPr>
              <a:t>тур. Цифровой </a:t>
            </a:r>
            <a:r>
              <a:rPr lang="ru-RU" sz="2200" dirty="0">
                <a:solidFill>
                  <a:srgbClr val="7487BE"/>
                </a:solidFill>
                <a:latin typeface="Bahnschrift SemiBold" panose="020B0502040204020203" pitchFamily="34" charset="0"/>
              </a:rPr>
              <a:t>выставочный стенд</a:t>
            </a:r>
          </a:p>
          <a:p>
            <a:r>
              <a:rPr lang="ru-RU" dirty="0" smtClean="0"/>
              <a:t> </a:t>
            </a:r>
            <a:r>
              <a:rPr lang="ru-RU" sz="2200" dirty="0" smtClean="0">
                <a:solidFill>
                  <a:srgbClr val="7487BE"/>
                </a:solidFill>
                <a:latin typeface="Bahnschrift SemiBold" panose="020B0502040204020203" pitchFamily="34" charset="0"/>
              </a:rPr>
              <a:t>«</a:t>
            </a:r>
            <a:r>
              <a:rPr lang="ru-RU" sz="2200" dirty="0">
                <a:solidFill>
                  <a:srgbClr val="7487BE"/>
                </a:solidFill>
                <a:latin typeface="Bahnschrift SemiBold" panose="020B0502040204020203" pitchFamily="34" charset="0"/>
              </a:rPr>
              <a:t>Успешная практика модернизации системы дополнительного образования детей»</a:t>
            </a:r>
          </a:p>
        </p:txBody>
      </p:sp>
    </p:spTree>
    <p:extLst>
      <p:ext uri="{BB962C8B-B14F-4D97-AF65-F5344CB8AC3E}">
        <p14:creationId xmlns:p14="http://schemas.microsoft.com/office/powerpoint/2010/main" val="333397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9423699" y="96457"/>
            <a:ext cx="2424590" cy="850216"/>
            <a:chOff x="7319418" y="49612"/>
            <a:chExt cx="4619661" cy="1643645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8541" y="155555"/>
              <a:ext cx="1290538" cy="136066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9418" y="226655"/>
              <a:ext cx="1289561" cy="1289561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06938" y="49612"/>
              <a:ext cx="1643645" cy="1643645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526105" y="275343"/>
            <a:ext cx="967830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Региональный смотр-конкурс 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государственных 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бюджетных учреждений 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дополнительного 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образования детей 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/>
            </a:r>
            <a:b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</a:b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«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Лидеры дополнительного образования </a:t>
            </a:r>
            <a:r>
              <a:rPr lang="ru-RU" sz="1300" dirty="0" smtClean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детей Санкт-Петербурга</a:t>
            </a:r>
            <a:r>
              <a:rPr lang="ru-RU" sz="1300" dirty="0">
                <a:solidFill>
                  <a:schemeClr val="accent1">
                    <a:lumMod val="50000"/>
                  </a:schemeClr>
                </a:solidFill>
                <a:latin typeface="Bahnschrift SemiBold" panose="020B0502040204020203" pitchFamily="34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18848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34</Words>
  <Application>Microsoft Office PowerPoint</Application>
  <PresentationFormat>Широкоэкранный</PresentationFormat>
  <Paragraphs>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Bahnschrift SemiBold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11</cp:revision>
  <dcterms:created xsi:type="dcterms:W3CDTF">2026-09-01T13:31:00Z</dcterms:created>
  <dcterms:modified xsi:type="dcterms:W3CDTF">2026-09-03T07:36:56Z</dcterms:modified>
</cp:coreProperties>
</file>